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67"/>
  </p:normalViewPr>
  <p:slideViewPr>
    <p:cSldViewPr snapToGrid="0" snapToObjects="1">
      <p:cViewPr varScale="1">
        <p:scale>
          <a:sx n="90" d="100"/>
          <a:sy n="90" d="100"/>
        </p:scale>
        <p:origin x="23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g>
</file>

<file path=ppt/media/image3.jpg>
</file>

<file path=ppt/media/image4.jp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27A9F2-3C5A-8449-93A0-54C9BC6AE46A}" type="datetimeFigureOut">
              <a:rPr lang="en-US" smtClean="0"/>
              <a:t>6/7/17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08E64C-9DA9-F148-A2E3-3F52B27AA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1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08E64C-9DA9-F148-A2E3-3F52B27AAF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996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6/7/17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6/7/17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6/7/17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6/7/17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6/7/17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6/7/17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6/7/17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6/7/17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6/7/17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6/7/17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6/7/17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6/7/17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gif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333"/>
          <a:stretch/>
        </p:blipFill>
        <p:spPr>
          <a:xfrm>
            <a:off x="0" y="0"/>
            <a:ext cx="85725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Vibrating Wallpaper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 Exploration By Tim Shur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778" b="33333"/>
          <a:stretch/>
        </p:blipFill>
        <p:spPr>
          <a:xfrm>
            <a:off x="8572500" y="0"/>
            <a:ext cx="36195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447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process</a:t>
            </a:r>
            <a:endParaRPr lang="en-US" dirty="0"/>
          </a:p>
        </p:txBody>
      </p:sp>
      <p:pic>
        <p:nvPicPr>
          <p:cNvPr id="5" name="Picture Placeholder 4"/>
          <p:cNvPicPr>
            <a:picLocks noGrp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56" r="11459"/>
          <a:stretch/>
        </p:blipFill>
        <p:spPr>
          <a:xfrm>
            <a:off x="457200" y="1004569"/>
            <a:ext cx="3071812" cy="307213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From image to wallpaper to animation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7876" y="1004569"/>
            <a:ext cx="3072130" cy="307213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8870" y="1004569"/>
            <a:ext cx="3072130" cy="3072130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3734831" y="2390457"/>
            <a:ext cx="657225" cy="30035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7875825" y="2390456"/>
            <a:ext cx="657225" cy="30035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5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41</TotalTime>
  <Words>16</Words>
  <Application>Microsoft Macintosh PowerPoint</Application>
  <PresentationFormat>Widescreen</PresentationFormat>
  <Paragraphs>5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Calibri</vt:lpstr>
      <vt:lpstr>Tw Cen MT</vt:lpstr>
      <vt:lpstr>Tw Cen MT Condensed</vt:lpstr>
      <vt:lpstr>Wingdings 3</vt:lpstr>
      <vt:lpstr>Integral</vt:lpstr>
      <vt:lpstr>Vibrating Wallpaper</vt:lpstr>
      <vt:lpstr>The process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Vibrating Wallpaper</dc:title>
  <dc:creator>Tim Shur</dc:creator>
  <cp:lastModifiedBy>Tim Shur</cp:lastModifiedBy>
  <cp:revision>2</cp:revision>
  <dcterms:created xsi:type="dcterms:W3CDTF">2017-06-07T07:49:19Z</dcterms:created>
  <dcterms:modified xsi:type="dcterms:W3CDTF">2017-06-07T08:30:54Z</dcterms:modified>
</cp:coreProperties>
</file>

<file path=docProps/thumbnail.jpeg>
</file>